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custDataLst>
    <p:tags r:id="rId8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58E0A-0B6E-46F6-8C74-34FD08CFCECA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53CE5-4FEB-47FE-BB4C-A13ED49B8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67387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58E0A-0B6E-46F6-8C74-34FD08CFCECA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53CE5-4FEB-47FE-BB4C-A13ED49B8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9588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58E0A-0B6E-46F6-8C74-34FD08CFCECA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53CE5-4FEB-47FE-BB4C-A13ED49B8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6777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58E0A-0B6E-46F6-8C74-34FD08CFCECA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53CE5-4FEB-47FE-BB4C-A13ED49B8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58475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58E0A-0B6E-46F6-8C74-34FD08CFCECA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53CE5-4FEB-47FE-BB4C-A13ED49B8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0869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58E0A-0B6E-46F6-8C74-34FD08CFCECA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53CE5-4FEB-47FE-BB4C-A13ED49B8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2645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58E0A-0B6E-46F6-8C74-34FD08CFCECA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53CE5-4FEB-47FE-BB4C-A13ED49B8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8205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58E0A-0B6E-46F6-8C74-34FD08CFCECA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53CE5-4FEB-47FE-BB4C-A13ED49B8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5573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58E0A-0B6E-46F6-8C74-34FD08CFCECA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53CE5-4FEB-47FE-BB4C-A13ED49B8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4261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58E0A-0B6E-46F6-8C74-34FD08CFCECA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53CE5-4FEB-47FE-BB4C-A13ED49B8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8533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58E0A-0B6E-46F6-8C74-34FD08CFCECA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53CE5-4FEB-47FE-BB4C-A13ED49B8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2990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358E0A-0B6E-46F6-8C74-34FD08CFCECA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53CE5-4FEB-47FE-BB4C-A13ED49B8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5384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/>
              <a:t>Дәріс 14.</a:t>
            </a:r>
            <a:r>
              <a:rPr lang="kk-KZ" dirty="0"/>
              <a:t> Генетикалық алгоритмдердің ерекшеліктері мен тиімділіктері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9996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Қарастырылатын есептер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Сызықты есептер</a:t>
            </a:r>
          </a:p>
          <a:p>
            <a:r>
              <a:rPr lang="kk-KZ" dirty="0" smtClean="0"/>
              <a:t>Полиномиальды есептер</a:t>
            </a:r>
          </a:p>
          <a:p>
            <a:r>
              <a:rPr lang="kk-KZ" dirty="0" smtClean="0"/>
              <a:t>Экспоненциалды есептер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9566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Алгоритмдер классификациясы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32856"/>
            <a:ext cx="9220200" cy="337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1256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>Қадамдар санына байланысты алгоритмдердің тәуелсіздік графигі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3575" y="1916832"/>
            <a:ext cx="5276850" cy="416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2590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Нәтиже алу динамикасы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5767" y="1556792"/>
            <a:ext cx="6352577" cy="470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7493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3428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08dcabdec130c3fb6f5a99603193e5e0462166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27</Words>
  <Application>Microsoft Office PowerPoint</Application>
  <PresentationFormat>Экран (4:3)</PresentationFormat>
  <Paragraphs>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Дәріс 14. Генетикалық алгоритмдердің ерекшеліктері мен тиімділіктері</vt:lpstr>
      <vt:lpstr>Қарастырылатын есептер</vt:lpstr>
      <vt:lpstr>Алгоритмдер классификациясы</vt:lpstr>
      <vt:lpstr>Қадамдар санына байланысты алгоритмдердің тәуелсіздік графигі</vt:lpstr>
      <vt:lpstr>Нәтиже алу динамикасы</vt:lpstr>
      <vt:lpstr>Презентация PowerPoint</vt:lpstr>
    </vt:vector>
  </TitlesOfParts>
  <Company>DG Win&amp;Soft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Дәріс 14. Генетикалық алгоритмдердің ерекшеліктері мен тиімділіктері</dc:title>
  <dc:creator>БахНаз</dc:creator>
  <cp:lastModifiedBy>БахНаз</cp:lastModifiedBy>
  <cp:revision>3</cp:revision>
  <dcterms:created xsi:type="dcterms:W3CDTF">2019-01-08T11:24:08Z</dcterms:created>
  <dcterms:modified xsi:type="dcterms:W3CDTF">2019-01-08T11:36:47Z</dcterms:modified>
</cp:coreProperties>
</file>